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Title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6/14/2020</a:t>
            </a:fld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6/14/2020</a:t>
            </a:fld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6/14/2020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2" name="Content Placeholder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4" name="Content Placeholder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Content Placeholder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1" name="Title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6/14/2020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6/14/2020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6/14/2020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2286000"/>
            <a:ext cx="8686800" cy="4267200"/>
          </a:xfrm>
        </p:spPr>
        <p:txBody>
          <a:bodyPr/>
          <a:lstStyle/>
          <a:p>
            <a:pPr algn="ctr">
              <a:buNone/>
            </a:pPr>
            <a:r>
              <a:rPr lang="hi-IN" sz="4400" b="1" dirty="0" smtClean="0">
                <a:solidFill>
                  <a:schemeClr val="tx2">
                    <a:lumMod val="75000"/>
                  </a:schemeClr>
                </a:solidFill>
              </a:rPr>
              <a:t>पाठ -7 </a:t>
            </a:r>
          </a:p>
          <a:p>
            <a:pPr algn="ctr">
              <a:buNone/>
            </a:pPr>
            <a:r>
              <a:rPr lang="hi-IN" sz="4400" b="1" u="sng" dirty="0" smtClean="0">
                <a:solidFill>
                  <a:schemeClr val="tx2">
                    <a:lumMod val="75000"/>
                  </a:schemeClr>
                </a:solidFill>
                <a:latin typeface="Algerian" pitchFamily="82" charset="0"/>
              </a:rPr>
              <a:t>“साथी हाथ बढ़ाना”</a:t>
            </a:r>
          </a:p>
          <a:p>
            <a:pPr algn="r">
              <a:buNone/>
            </a:pPr>
            <a:endParaRPr lang="hi-IN" sz="4400" u="sng" dirty="0" smtClean="0">
              <a:solidFill>
                <a:schemeClr val="tx1">
                  <a:lumMod val="95000"/>
                  <a:lumOff val="5000"/>
                </a:schemeClr>
              </a:solidFill>
              <a:latin typeface="Algerian" pitchFamily="82" charset="0"/>
            </a:endParaRPr>
          </a:p>
          <a:p>
            <a:pPr>
              <a:buNone/>
            </a:pPr>
            <a:r>
              <a:rPr lang="hi-IN" dirty="0" smtClean="0">
                <a:solidFill>
                  <a:srgbClr val="FFFF00"/>
                </a:solidFill>
                <a:latin typeface="Algerian" pitchFamily="82" charset="0"/>
              </a:rPr>
              <a:t>प्रस्तुतकर्त्री – रूपा झा </a:t>
            </a:r>
            <a:endParaRPr lang="en-IN" dirty="0" smtClean="0">
              <a:solidFill>
                <a:srgbClr val="FFFF00"/>
              </a:solidFill>
              <a:latin typeface="Algerian" pitchFamily="82" charset="0"/>
            </a:endParaRPr>
          </a:p>
          <a:p>
            <a:pPr>
              <a:buNone/>
            </a:pPr>
            <a:r>
              <a:rPr lang="hi-IN" dirty="0" smtClean="0">
                <a:solidFill>
                  <a:srgbClr val="FFFF00"/>
                </a:solidFill>
              </a:rPr>
              <a:t>परमाणु ऊर्जा केन्द्रीय विद्यालय,नरवापहाड़</a:t>
            </a:r>
            <a:endParaRPr lang="en-IN" dirty="0">
              <a:solidFill>
                <a:srgbClr val="FFFF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1447800"/>
          </a:xfrm>
        </p:spPr>
        <p:txBody>
          <a:bodyPr>
            <a:normAutofit/>
          </a:bodyPr>
          <a:lstStyle/>
          <a:p>
            <a:pPr algn="ctr"/>
            <a:r>
              <a:rPr lang="hi-IN" b="1" dirty="0" smtClean="0">
                <a:solidFill>
                  <a:srgbClr val="FFFF00"/>
                </a:solidFill>
              </a:rPr>
              <a:t>कक्षा – 6 </a:t>
            </a:r>
            <a:br>
              <a:rPr lang="hi-IN" b="1" dirty="0" smtClean="0">
                <a:solidFill>
                  <a:srgbClr val="FFFF00"/>
                </a:solidFill>
              </a:rPr>
            </a:br>
            <a:r>
              <a:rPr lang="hi-IN" b="1" dirty="0" smtClean="0">
                <a:solidFill>
                  <a:srgbClr val="FFFF00"/>
                </a:solidFill>
              </a:rPr>
              <a:t>हिन्दी ,वसंत भाग -1</a:t>
            </a:r>
            <a:endParaRPr lang="en-IN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i-IN" sz="3600" dirty="0" smtClean="0"/>
              <a:t>‘साथी हाथ बढ़ाना’- हिन्दी का प्रसिद्ध गीत।</a:t>
            </a:r>
          </a:p>
          <a:p>
            <a:r>
              <a:rPr lang="hi-IN" sz="3600" dirty="0" smtClean="0"/>
              <a:t>कवि(गीतकार)- साहिर लुधियानवी।</a:t>
            </a:r>
          </a:p>
          <a:p>
            <a:r>
              <a:rPr lang="hi-IN" sz="3600" dirty="0" smtClean="0"/>
              <a:t>‘नया दौर’ फिल्म में गीत का प्रयोग।</a:t>
            </a:r>
          </a:p>
          <a:p>
            <a:r>
              <a:rPr lang="hi-IN" sz="3600" dirty="0" smtClean="0"/>
              <a:t>मजदूरों पर केन्द्रित और उन्हे संबोधित कर लिखा गया गीत।</a:t>
            </a:r>
          </a:p>
          <a:p>
            <a:endParaRPr lang="en-IN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i-IN" b="1" dirty="0" smtClean="0">
                <a:solidFill>
                  <a:srgbClr val="FFFF00"/>
                </a:solidFill>
              </a:rPr>
              <a:t>कविता और कवि परिचय </a:t>
            </a:r>
            <a:endParaRPr lang="en-IN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hi-IN" dirty="0" smtClean="0"/>
              <a:t>एक-दूसरे की सहायता करके बोझ हल्का करने की बात।</a:t>
            </a:r>
          </a:p>
          <a:p>
            <a:r>
              <a:rPr lang="hi-IN" dirty="0" smtClean="0"/>
              <a:t>मिलकर मेहनत करने से असंभव कार्य का संभव हो जाना।</a:t>
            </a:r>
          </a:p>
          <a:p>
            <a:r>
              <a:rPr lang="hi-IN" dirty="0" smtClean="0"/>
              <a:t>मजदूरों के शरीर और हृदय का लोहे के समान मज़बूत होना।</a:t>
            </a:r>
          </a:p>
          <a:p>
            <a:r>
              <a:rPr lang="hi-IN" dirty="0" smtClean="0"/>
              <a:t>इसी मज़बूती के कारण कठिन से कठिन कार्य का होना।</a:t>
            </a:r>
          </a:p>
          <a:p>
            <a:r>
              <a:rPr lang="hi-IN" dirty="0" smtClean="0"/>
              <a:t>सभी मुसीबतों का बहदुरी से सामना करना।</a:t>
            </a:r>
          </a:p>
          <a:p>
            <a:endParaRPr lang="hi-IN" dirty="0" smtClean="0"/>
          </a:p>
          <a:p>
            <a:endParaRPr lang="hi-IN" dirty="0" smtClean="0"/>
          </a:p>
          <a:p>
            <a:endParaRPr lang="hi-IN" dirty="0" smtClean="0"/>
          </a:p>
          <a:p>
            <a:pPr>
              <a:buNone/>
            </a:pPr>
            <a:r>
              <a:rPr lang="hi-IN" dirty="0" smtClean="0"/>
              <a:t>              					क्रमश: </a:t>
            </a:r>
            <a:endParaRPr lang="en-IN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i-IN" b="1" dirty="0" smtClean="0">
                <a:solidFill>
                  <a:srgbClr val="FFFF00"/>
                </a:solidFill>
              </a:rPr>
              <a:t>कविता का सार </a:t>
            </a:r>
            <a:endParaRPr lang="en-IN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066800"/>
            <a:ext cx="8077200" cy="5410200"/>
          </a:xfrm>
        </p:spPr>
        <p:txBody>
          <a:bodyPr>
            <a:normAutofit fontScale="92500" lnSpcReduction="20000"/>
          </a:bodyPr>
          <a:lstStyle/>
          <a:p>
            <a:r>
              <a:rPr lang="hi-IN" sz="3000" dirty="0" smtClean="0"/>
              <a:t>मजदूरों की किस्मत में मेहनत का लिखा होना।</a:t>
            </a:r>
          </a:p>
          <a:p>
            <a:r>
              <a:rPr lang="hi-IN" sz="3000" dirty="0" smtClean="0"/>
              <a:t>कोई सुख आराम से प्राप्त न होना।</a:t>
            </a:r>
          </a:p>
          <a:p>
            <a:r>
              <a:rPr lang="hi-IN" sz="3000" dirty="0" smtClean="0"/>
              <a:t>अंग्रेज़ों का शासन या भारतीय लोकतंत्र- मजदूरों के हिस्से में मेहनत।</a:t>
            </a:r>
          </a:p>
          <a:p>
            <a:r>
              <a:rPr lang="hi-IN" sz="3000" dirty="0" smtClean="0"/>
              <a:t>समान परिस्थिति वालों का एक दूसरे का सुख- दुख समझना।</a:t>
            </a:r>
          </a:p>
          <a:p>
            <a:r>
              <a:rPr lang="hi-IN" sz="3000" dirty="0" smtClean="0"/>
              <a:t>अनेक कष्टों के बावजूद झूठ और बेईमानी का रास्ता न चुनना।</a:t>
            </a:r>
          </a:p>
          <a:p>
            <a:endParaRPr lang="hi-IN" dirty="0" smtClean="0"/>
          </a:p>
          <a:p>
            <a:endParaRPr lang="hi-IN" dirty="0" smtClean="0"/>
          </a:p>
          <a:p>
            <a:endParaRPr lang="hi-IN" dirty="0" smtClean="0"/>
          </a:p>
          <a:p>
            <a:endParaRPr lang="hi-IN" dirty="0" smtClean="0"/>
          </a:p>
          <a:p>
            <a:pPr>
              <a:buNone/>
            </a:pPr>
            <a:r>
              <a:rPr lang="hi-IN" dirty="0" smtClean="0"/>
              <a:t>                                             क्रमश: </a:t>
            </a:r>
            <a:endParaRPr lang="en-IN" dirty="0" smtClean="0"/>
          </a:p>
          <a:p>
            <a:endParaRPr lang="en-IN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i-IN" sz="3600" dirty="0" smtClean="0"/>
              <a:t>‘एकता में शक्ति’ का महत्व।</a:t>
            </a:r>
          </a:p>
          <a:p>
            <a:r>
              <a:rPr lang="hi-IN" sz="3600" dirty="0" smtClean="0"/>
              <a:t>उदाहरण- बूँद-बूँद से समुद्र का बनना।</a:t>
            </a:r>
          </a:p>
          <a:p>
            <a:r>
              <a:rPr lang="hi-IN" sz="3600" dirty="0" smtClean="0"/>
              <a:t>कण-कण से रेगिस्तान का बनना।</a:t>
            </a:r>
          </a:p>
          <a:p>
            <a:r>
              <a:rPr lang="hi-IN" sz="3600" dirty="0" smtClean="0"/>
              <a:t>राई-राई से पर्वत का बनना।</a:t>
            </a:r>
          </a:p>
          <a:p>
            <a:r>
              <a:rPr lang="hi-IN" sz="3600" dirty="0" smtClean="0"/>
              <a:t>मिलकर कार्य करने से किस्मत पर नियंत्रण कर लेना।</a:t>
            </a:r>
            <a:endParaRPr lang="en-IN" sz="36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i-IN" sz="3600" dirty="0" smtClean="0"/>
              <a:t>फ़ौलादी- लोहे से बना हुआ</a:t>
            </a:r>
          </a:p>
          <a:p>
            <a:r>
              <a:rPr lang="hi-IN" sz="3600" dirty="0" smtClean="0"/>
              <a:t>गैर- दूसरे</a:t>
            </a:r>
          </a:p>
          <a:p>
            <a:r>
              <a:rPr lang="hi-IN" sz="3600" dirty="0" smtClean="0"/>
              <a:t>ख़ातिर- के लिए</a:t>
            </a:r>
          </a:p>
          <a:p>
            <a:r>
              <a:rPr lang="hi-IN" sz="3600" dirty="0" smtClean="0"/>
              <a:t>क़तरा- बूँद </a:t>
            </a:r>
          </a:p>
          <a:p>
            <a:r>
              <a:rPr lang="hi-IN" sz="3600" dirty="0" smtClean="0"/>
              <a:t>दरिया- समुद्र</a:t>
            </a:r>
          </a:p>
          <a:p>
            <a:r>
              <a:rPr lang="hi-IN" sz="3600" dirty="0" smtClean="0"/>
              <a:t>ज़र्रा- कण</a:t>
            </a:r>
          </a:p>
          <a:p>
            <a:endParaRPr lang="en-IN" sz="36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i-IN" b="1" dirty="0" smtClean="0">
                <a:solidFill>
                  <a:srgbClr val="FFFF00"/>
                </a:solidFill>
              </a:rPr>
              <a:t>कविता में आए कठिन शब्दों के अर्थ </a:t>
            </a:r>
            <a:endParaRPr lang="en-IN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i-IN" sz="4000" dirty="0" smtClean="0"/>
              <a:t>तद्भव </a:t>
            </a:r>
            <a:r>
              <a:rPr lang="hi-IN" sz="4000" dirty="0" smtClean="0"/>
              <a:t>शब्द- परबत </a:t>
            </a:r>
          </a:p>
          <a:p>
            <a:r>
              <a:rPr lang="hi-IN" sz="4000" dirty="0" smtClean="0"/>
              <a:t>तत्सम</a:t>
            </a:r>
            <a:r>
              <a:rPr lang="en-US" sz="4000" dirty="0" smtClean="0"/>
              <a:t> </a:t>
            </a:r>
            <a:r>
              <a:rPr lang="hi-IN" sz="4000" dirty="0" smtClean="0"/>
              <a:t>रूप- </a:t>
            </a:r>
            <a:r>
              <a:rPr lang="hi-IN" sz="4000" dirty="0" smtClean="0"/>
              <a:t>पर्वत</a:t>
            </a:r>
          </a:p>
          <a:p>
            <a:r>
              <a:rPr lang="hi-IN" sz="4000" dirty="0" smtClean="0"/>
              <a:t>तद्भव </a:t>
            </a:r>
            <a:r>
              <a:rPr lang="hi-IN" sz="4000" dirty="0" smtClean="0"/>
              <a:t>शब्द- रस्ता </a:t>
            </a:r>
          </a:p>
          <a:p>
            <a:r>
              <a:rPr lang="hi-IN" sz="4000" dirty="0" smtClean="0"/>
              <a:t>तत्सम </a:t>
            </a:r>
            <a:r>
              <a:rPr lang="hi-IN" sz="4000" dirty="0" smtClean="0"/>
              <a:t>रूप- </a:t>
            </a:r>
            <a:r>
              <a:rPr lang="hi-IN" sz="4000" dirty="0" smtClean="0"/>
              <a:t>रास्ता</a:t>
            </a:r>
            <a:endParaRPr lang="en-US" sz="4000" dirty="0" smtClean="0"/>
          </a:p>
          <a:p>
            <a:endParaRPr lang="en-IN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i-IN" b="1" dirty="0" smtClean="0">
                <a:solidFill>
                  <a:srgbClr val="FFFF00"/>
                </a:solidFill>
              </a:rPr>
              <a:t>कविता में आए तद्भव शब्द </a:t>
            </a:r>
            <a:endParaRPr lang="en-IN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er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Paper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pe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4</TotalTime>
  <Words>247</Words>
  <Application>Microsoft Office PowerPoint</Application>
  <PresentationFormat>On-screen Show (4:3)</PresentationFormat>
  <Paragraphs>48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Paper</vt:lpstr>
      <vt:lpstr>कक्षा – 6  हिन्दी ,वसंत भाग -1</vt:lpstr>
      <vt:lpstr>कविता और कवि परिचय </vt:lpstr>
      <vt:lpstr>कविता का सार </vt:lpstr>
      <vt:lpstr>Slide 4</vt:lpstr>
      <vt:lpstr>Slide 5</vt:lpstr>
      <vt:lpstr>कविता में आए कठिन शब्दों के अर्थ </vt:lpstr>
      <vt:lpstr>कविता में आए तद्भव शब्द 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कक्षा – 6  हिन्दी ,वसंत भाग -1</dc:title>
  <dc:creator>Lenovoo</dc:creator>
  <cp:lastModifiedBy>Lenovoo</cp:lastModifiedBy>
  <cp:revision>2</cp:revision>
  <dcterms:created xsi:type="dcterms:W3CDTF">2006-08-16T00:00:00Z</dcterms:created>
  <dcterms:modified xsi:type="dcterms:W3CDTF">2020-06-14T11:03:53Z</dcterms:modified>
</cp:coreProperties>
</file>